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12192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iyaUTP7tEkx/zxzhV5FjLfffoA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471863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72381" y="4453467"/>
            <a:ext cx="2901255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71863" y="2988734"/>
            <a:ext cx="2915543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71863" y="4453467"/>
            <a:ext cx="2915543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-438856" y="4155899"/>
            <a:ext cx="7735712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81057" y="5075811"/>
            <a:ext cx="10332156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2519318" y="3639917"/>
            <a:ext cx="10332156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subTitle" idx="1"/>
          </p:nvPr>
        </p:nvSpPr>
        <p:spPr>
          <a:xfrm>
            <a:off x="85050" y="3149522"/>
            <a:ext cx="6687900" cy="89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 dirty="0" err="1" smtClean="0">
                <a:latin typeface="Avenir"/>
                <a:ea typeface="Avenir"/>
                <a:cs typeface="Avenir"/>
                <a:sym typeface="Avenir"/>
              </a:rPr>
              <a:t>Candidato</a:t>
            </a:r>
            <a:r>
              <a:rPr lang="en-US" sz="2000" b="1" dirty="0" smtClean="0">
                <a:latin typeface="Avenir"/>
                <a:ea typeface="Avenir"/>
                <a:cs typeface="Avenir"/>
                <a:sym typeface="Avenir"/>
              </a:rPr>
              <a:t>/a: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/>
            </a:r>
            <a:br>
              <a:rPr lang="en-US" sz="2000" dirty="0">
                <a:latin typeface="Avenir"/>
                <a:ea typeface="Avenir"/>
                <a:cs typeface="Avenir"/>
                <a:sym typeface="Avenir"/>
              </a:rPr>
            </a:br>
            <a:r>
              <a:rPr lang="en-US" sz="2000" b="1" dirty="0" err="1" smtClean="0">
                <a:latin typeface="Avenir"/>
                <a:ea typeface="Avenir"/>
                <a:cs typeface="Avenir"/>
                <a:sym typeface="Avenir"/>
              </a:rPr>
              <a:t>Orientador</a:t>
            </a:r>
            <a:r>
              <a:rPr lang="en-US" sz="2000" b="1" dirty="0" smtClean="0">
                <a:latin typeface="Avenir"/>
                <a:ea typeface="Avenir"/>
                <a:cs typeface="Avenir"/>
                <a:sym typeface="Avenir"/>
              </a:rPr>
              <a:t>/a: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/>
            </a:r>
            <a:br>
              <a:rPr lang="en-US" sz="2000" dirty="0">
                <a:latin typeface="Avenir"/>
                <a:ea typeface="Avenir"/>
                <a:cs typeface="Avenir"/>
                <a:sym typeface="Avenir"/>
              </a:rPr>
            </a:br>
            <a:r>
              <a:rPr lang="en-US" sz="2000" b="1" dirty="0" smtClean="0">
                <a:latin typeface="Avenir"/>
                <a:ea typeface="Avenir"/>
                <a:cs typeface="Avenir"/>
                <a:sym typeface="Avenir"/>
              </a:rPr>
              <a:t>Supervisor/a:</a:t>
            </a:r>
            <a:r>
              <a:rPr lang="en-US" sz="2000" b="1" dirty="0">
                <a:latin typeface="Avenir"/>
                <a:ea typeface="Avenir"/>
                <a:cs typeface="Avenir"/>
                <a:sym typeface="Avenir"/>
              </a:rPr>
              <a:t/>
            </a:r>
            <a:br>
              <a:rPr lang="en-US" sz="2000" b="1" dirty="0">
                <a:latin typeface="Avenir"/>
                <a:ea typeface="Avenir"/>
                <a:cs typeface="Avenir"/>
                <a:sym typeface="Avenir"/>
              </a:rPr>
            </a:br>
            <a:r>
              <a:rPr lang="en-US" sz="2000" b="1" dirty="0" err="1">
                <a:latin typeface="Avenir"/>
                <a:ea typeface="Avenir"/>
                <a:cs typeface="Avenir"/>
                <a:sym typeface="Avenir"/>
              </a:rPr>
              <a:t>Empresa</a:t>
            </a:r>
            <a:r>
              <a:rPr lang="en-US" sz="2000" b="1" dirty="0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2000" b="1" dirty="0" err="1">
                <a:latin typeface="Avenir"/>
                <a:ea typeface="Avenir"/>
                <a:cs typeface="Avenir"/>
                <a:sym typeface="Avenir"/>
              </a:rPr>
              <a:t>colaboradora</a:t>
            </a:r>
            <a:r>
              <a:rPr lang="en-US" sz="2000" b="1" dirty="0">
                <a:latin typeface="Avenir"/>
                <a:ea typeface="Avenir"/>
                <a:cs typeface="Avenir"/>
                <a:sym typeface="Avenir"/>
              </a:rPr>
              <a:t>:</a:t>
            </a:r>
            <a:endParaRPr sz="2000" b="1" dirty="0">
              <a:latin typeface="Avenir"/>
              <a:ea typeface="Avenir"/>
              <a:cs typeface="Avenir"/>
              <a:sym typeface="Avenir"/>
            </a:endParaRPr>
          </a:p>
          <a:p>
            <a:pPr marL="34290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 dirty="0">
              <a:latin typeface="Avenir"/>
              <a:ea typeface="Avenir"/>
              <a:cs typeface="Avenir"/>
              <a:sym typeface="Avenir"/>
            </a:endParaRPr>
          </a:p>
          <a:p>
            <a:pPr marL="800100" lvl="1" indent="-457200" algn="l" rtl="0">
              <a:lnSpc>
                <a:spcPct val="150000"/>
              </a:lnSpc>
              <a:spcBef>
                <a:spcPts val="1175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Título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do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projeto</a:t>
            </a:r>
            <a:endParaRPr sz="2000" dirty="0">
              <a:latin typeface="Avenir"/>
              <a:ea typeface="Avenir"/>
              <a:cs typeface="Avenir"/>
              <a:sym typeface="Avenir"/>
            </a:endParaRPr>
          </a:p>
          <a:p>
            <a:pPr marL="800100" lvl="1" indent="-457200" algn="l" rtl="0">
              <a:lnSpc>
                <a:spcPct val="150000"/>
              </a:lnSpc>
              <a:spcBef>
                <a:spcPts val="1175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Apresentação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do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problema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a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ser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resolvido</a:t>
            </a:r>
            <a:endParaRPr sz="2000" dirty="0">
              <a:latin typeface="Avenir"/>
              <a:ea typeface="Avenir"/>
              <a:cs typeface="Avenir"/>
              <a:sym typeface="Avenir"/>
            </a:endParaRPr>
          </a:p>
          <a:p>
            <a:pPr marL="800100" lvl="1" indent="-457200" algn="l" rtl="0">
              <a:lnSpc>
                <a:spcPct val="150000"/>
              </a:lnSpc>
              <a:spcBef>
                <a:spcPts val="1175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Objetivo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do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projeto</a:t>
            </a:r>
            <a:endParaRPr sz="2000" dirty="0">
              <a:latin typeface="Avenir"/>
              <a:ea typeface="Avenir"/>
              <a:cs typeface="Avenir"/>
              <a:sym typeface="Avenir"/>
            </a:endParaRPr>
          </a:p>
          <a:p>
            <a:pPr marL="800100" lvl="1" indent="-457200" algn="l" rtl="0">
              <a:lnSpc>
                <a:spcPct val="150000"/>
              </a:lnSpc>
              <a:spcBef>
                <a:spcPts val="1175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Metodologia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simplificada</a:t>
            </a:r>
            <a:endParaRPr sz="2000" dirty="0">
              <a:latin typeface="Avenir"/>
              <a:ea typeface="Avenir"/>
              <a:cs typeface="Avenir"/>
              <a:sym typeface="Avenir"/>
            </a:endParaRPr>
          </a:p>
          <a:p>
            <a:pPr marL="800100" lvl="1" indent="-457200" algn="l" rtl="0">
              <a:lnSpc>
                <a:spcPct val="150000"/>
              </a:lnSpc>
              <a:spcBef>
                <a:spcPts val="1175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Futuras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aplicações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e </a:t>
            </a:r>
            <a:r>
              <a:rPr lang="en-US" sz="2000" dirty="0" err="1">
                <a:latin typeface="Avenir"/>
                <a:ea typeface="Avenir"/>
                <a:cs typeface="Avenir"/>
                <a:sym typeface="Avenir"/>
              </a:rPr>
              <a:t>impacto</a:t>
            </a:r>
            <a:r>
              <a:rPr lang="en-US" sz="2000" dirty="0">
                <a:latin typeface="Avenir"/>
                <a:ea typeface="Avenir"/>
                <a:cs typeface="Avenir"/>
                <a:sym typeface="Avenir"/>
              </a:rPr>
              <a:t>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5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sp>
        <p:nvSpPr>
          <p:cNvPr id="85" name="Google Shape;85;p1"/>
          <p:cNvSpPr txBox="1"/>
          <p:nvPr/>
        </p:nvSpPr>
        <p:spPr>
          <a:xfrm rot="-5400000">
            <a:off x="-751034" y="1054998"/>
            <a:ext cx="2555508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 dirty="0" smtClean="0">
                <a:solidFill>
                  <a:srgbClr val="385623"/>
                </a:solidFill>
                <a:latin typeface="Avenir"/>
                <a:ea typeface="Avenir"/>
                <a:cs typeface="Avenir"/>
                <a:sym typeface="Avenir"/>
              </a:rPr>
              <a:t>PROJETO</a:t>
            </a:r>
            <a:endParaRPr sz="35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40" y="0"/>
            <a:ext cx="4632960" cy="17456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Avenir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Andrea Balan</dc:creator>
  <cp:lastModifiedBy>ICB-USP</cp:lastModifiedBy>
  <cp:revision>3</cp:revision>
  <dcterms:created xsi:type="dcterms:W3CDTF">2024-09-17T01:34:26Z</dcterms:created>
  <dcterms:modified xsi:type="dcterms:W3CDTF">2025-05-02T18:04:11Z</dcterms:modified>
</cp:coreProperties>
</file>